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57" r:id="rId3"/>
    <p:sldId id="330" r:id="rId4"/>
    <p:sldId id="331" r:id="rId5"/>
    <p:sldId id="332" r:id="rId6"/>
    <p:sldId id="313" r:id="rId7"/>
    <p:sldId id="316" r:id="rId8"/>
    <p:sldId id="327" r:id="rId9"/>
    <p:sldId id="335" r:id="rId10"/>
    <p:sldId id="336" r:id="rId11"/>
    <p:sldId id="337" r:id="rId12"/>
    <p:sldId id="329" r:id="rId13"/>
    <p:sldId id="320" r:id="rId14"/>
    <p:sldId id="321" r:id="rId15"/>
    <p:sldId id="322" r:id="rId16"/>
    <p:sldId id="323" r:id="rId17"/>
    <p:sldId id="314" r:id="rId18"/>
    <p:sldId id="324" r:id="rId19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8243" autoAdjust="0"/>
  </p:normalViewPr>
  <p:slideViewPr>
    <p:cSldViewPr>
      <p:cViewPr varScale="1">
        <p:scale>
          <a:sx n="130" d="100"/>
          <a:sy n="130" d="100"/>
        </p:scale>
        <p:origin x="858" y="10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30.09.2015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30.09.2015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30.09.2015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ГКОУ «Среднеобразовательная школа № 1»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368122 РД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Кизилюртовский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с Н. Чиркей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57020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8(8722)55-55-55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8-928-111-22-33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5" t="12694" r="13000" b="7813"/>
          <a:stretch/>
        </p:blipFill>
        <p:spPr bwMode="auto">
          <a:xfrm>
            <a:off x="0" y="906008"/>
            <a:ext cx="9906000" cy="595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6776" y="2060848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</p:spTree>
    <p:extLst>
      <p:ext uri="{BB962C8B-B14F-4D97-AF65-F5344CB8AC3E}">
        <p14:creationId xmlns:p14="http://schemas.microsoft.com/office/powerpoint/2010/main" val="223740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49894" y="2414328"/>
            <a:ext cx="5328594" cy="2893441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12" name="Рисунок 11" descr="001.jpg"/>
          <p:cNvPicPr>
            <a:picLocks noChangeAspect="1"/>
          </p:cNvPicPr>
          <p:nvPr/>
        </p:nvPicPr>
        <p:blipFill rotWithShape="1">
          <a:blip r:embed="rId2" cstate="print"/>
          <a:srcRect l="6821" t="3848" r="5751"/>
          <a:stretch/>
        </p:blipFill>
        <p:spPr>
          <a:xfrm>
            <a:off x="4680377" y="1198299"/>
            <a:ext cx="4171883" cy="5279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311920"/>
              </p:ext>
            </p:extLst>
          </p:nvPr>
        </p:nvGraphicFramePr>
        <p:xfrm>
          <a:off x="93665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120; детей 10 чел.; больных – 11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111; детей 10 чел.; больных –  11чел.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 * 15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74009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435609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77301"/>
              </p:ext>
            </p:extLst>
          </p:nvPr>
        </p:nvGraphicFramePr>
        <p:xfrm>
          <a:off x="63852" y="989347"/>
          <a:ext cx="9777600" cy="248651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50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ПЧ-15.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264263"/>
              </p:ext>
            </p:extLst>
          </p:nvPr>
        </p:nvGraphicFramePr>
        <p:xfrm>
          <a:off x="128590" y="1021717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02.09.2013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Кизилюртовскому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2.jpg"/>
          <p:cNvPicPr>
            <a:picLocks noChangeAspect="1"/>
          </p:cNvPicPr>
          <p:nvPr/>
        </p:nvPicPr>
        <p:blipFill rotWithShape="1">
          <a:blip r:embed="rId2" cstate="print"/>
          <a:srcRect l="4375" t="6751" r="4653" b="6618"/>
          <a:stretch/>
        </p:blipFill>
        <p:spPr>
          <a:xfrm>
            <a:off x="133471" y="942295"/>
            <a:ext cx="4680521" cy="5873371"/>
          </a:xfrm>
          <a:prstGeom prst="rect">
            <a:avLst/>
          </a:prstGeom>
        </p:spPr>
      </p:pic>
      <p:pic>
        <p:nvPicPr>
          <p:cNvPr id="5" name="Рисунок 4" descr="003.jpg"/>
          <p:cNvPicPr>
            <a:picLocks noChangeAspect="1"/>
          </p:cNvPicPr>
          <p:nvPr/>
        </p:nvPicPr>
        <p:blipFill rotWithShape="1">
          <a:blip r:embed="rId3" cstate="print"/>
          <a:srcRect l="6755" t="4597" r="12306" b="12948"/>
          <a:stretch/>
        </p:blipFill>
        <p:spPr>
          <a:xfrm>
            <a:off x="5008721" y="1094974"/>
            <a:ext cx="4651357" cy="5677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3" y="1268413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ГО и ЧС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Кизилюртовский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8451" y="1268412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объекта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м.п.            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0749" y="5332413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Дагестан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785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8315"/>
              </p:ext>
            </p:extLst>
          </p:nvPr>
        </p:nvGraphicFramePr>
        <p:xfrm>
          <a:off x="236578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2" t="9062" r="7619" b="7429"/>
          <a:stretch/>
        </p:blipFill>
        <p:spPr bwMode="auto">
          <a:xfrm>
            <a:off x="0" y="906464"/>
            <a:ext cx="9906000" cy="5951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Выноска 1 197"/>
          <p:cNvSpPr>
            <a:spLocks/>
          </p:cNvSpPr>
          <p:nvPr/>
        </p:nvSpPr>
        <p:spPr bwMode="auto">
          <a:xfrm>
            <a:off x="563989" y="2276872"/>
            <a:ext cx="3835155" cy="1036836"/>
          </a:xfrm>
          <a:prstGeom prst="borderCallout1">
            <a:avLst>
              <a:gd name="adj1" fmla="val 98257"/>
              <a:gd name="adj2" fmla="val 99534"/>
              <a:gd name="adj3" fmla="val 150602"/>
              <a:gd name="adj4" fmla="val 119336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05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368122 РД Кизилюртовский район с Н. Чиркей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8(87234)3-29-83</a:t>
            </a: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Исмаилгаджиев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Омар Магомедгаджиевич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моб:8(928)802-58-68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-8597" y="91311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" t="14662" r="83492" b="79682"/>
          <a:stretch/>
        </p:blipFill>
        <p:spPr bwMode="auto">
          <a:xfrm>
            <a:off x="5173340" y="3234822"/>
            <a:ext cx="2349500" cy="565653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318795">
            <a:off x="4920059" y="3938466"/>
            <a:ext cx="792088" cy="98068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" t="7400" r="6758" b="10313"/>
          <a:stretch/>
        </p:blipFill>
        <p:spPr bwMode="auto">
          <a:xfrm>
            <a:off x="6153" y="906464"/>
            <a:ext cx="9899848" cy="563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237481"/>
              </p:ext>
            </p:extLst>
          </p:nvPr>
        </p:nvGraphicFramePr>
        <p:xfrm>
          <a:off x="-1" y="5877273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1956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34,1х27,8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947,9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11/59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4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5701" y="91974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67" name="Прямая со стрелкой 66"/>
          <p:cNvCxnSpPr>
            <a:endCxn id="70" idx="1"/>
          </p:cNvCxnSpPr>
          <p:nvPr/>
        </p:nvCxnSpPr>
        <p:spPr>
          <a:xfrm>
            <a:off x="5817096" y="3429000"/>
            <a:ext cx="3024382" cy="95198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8834449" y="3948932"/>
            <a:ext cx="432049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8831782" y="3974377"/>
            <a:ext cx="434716" cy="19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</a:t>
            </a: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8841477" y="3940994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113240" y="3833837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77758" y="2841028"/>
            <a:ext cx="3392876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площадь территории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3,46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 6103  чел. </a:t>
            </a: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1526) 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1221 (из них нежилых 0);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77" y="4813774"/>
            <a:ext cx="405347" cy="329425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7602743" y="4733083"/>
            <a:ext cx="2030777" cy="85615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ПЧ-15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м-р в/с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Шамсутдинов Акай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Шапиевич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 8(929)279-66-66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8(87234)2-13-78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8(8722)55-15-15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787288" y="4813774"/>
            <a:ext cx="3019058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Начальник РОВД по Кизилюртовскому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Шейхмагомедов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Ш.А.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моб:8(928)947-25-37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раб:8(87234)3-10-11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8(87234)3-10-11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6105128" y="2103685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6905447" y="1273412"/>
            <a:ext cx="2671941" cy="1174896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 «</a:t>
            </a:r>
            <a:r>
              <a:rPr lang="ru-RU" sz="10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Кизилюртовская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ЦРБ» (БСМП) 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368122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г. Кизилюрт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Аскерханова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Гаджиев М.Э.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58800"/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раб:8(87234)2-24-12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моб:8(961)406-77-77</a:t>
            </a:r>
          </a:p>
          <a:p>
            <a:pPr algn="ctr" defTabSz="558800"/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приемного 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отделения</a:t>
            </a:r>
          </a:p>
          <a:p>
            <a:pPr lvl="0" algn="ctr" defTabSz="558800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8(87234)3-29-83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817096" y="2420888"/>
            <a:ext cx="507890" cy="100811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>
            <a:stCxn id="73" idx="0"/>
          </p:cNvCxnSpPr>
          <p:nvPr/>
        </p:nvCxnSpPr>
        <p:spPr>
          <a:xfrm flipV="1">
            <a:off x="5158751" y="3429002"/>
            <a:ext cx="658345" cy="138477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810535" y="2740326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201448" y="3940994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49"/>
          <p:cNvGrpSpPr>
            <a:grpSpLocks/>
          </p:cNvGrpSpPr>
          <p:nvPr/>
        </p:nvGrpSpPr>
        <p:grpSpPr bwMode="auto">
          <a:xfrm>
            <a:off x="5432144" y="3255357"/>
            <a:ext cx="363603" cy="196998"/>
            <a:chOff x="2018" y="2750"/>
            <a:chExt cx="361" cy="309"/>
          </a:xfrm>
        </p:grpSpPr>
        <p:sp>
          <p:nvSpPr>
            <p:cNvPr id="2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Группа 119"/>
          <p:cNvGrpSpPr/>
          <p:nvPr/>
        </p:nvGrpSpPr>
        <p:grpSpPr>
          <a:xfrm>
            <a:off x="1855719" y="2554324"/>
            <a:ext cx="5042434" cy="4318235"/>
            <a:chOff x="1855719" y="2554324"/>
            <a:chExt cx="5042434" cy="4318235"/>
          </a:xfrm>
        </p:grpSpPr>
        <p:sp>
          <p:nvSpPr>
            <p:cNvPr id="3" name="Полилиния 2"/>
            <p:cNvSpPr/>
            <p:nvPr/>
          </p:nvSpPr>
          <p:spPr>
            <a:xfrm rot="3866856">
              <a:off x="2216380" y="2193663"/>
              <a:ext cx="4315225" cy="5036548"/>
            </a:xfrm>
            <a:custGeom>
              <a:avLst/>
              <a:gdLst>
                <a:gd name="connsiteX0" fmla="*/ 0 w 1663700"/>
                <a:gd name="connsiteY0" fmla="*/ 1349375 h 2054225"/>
                <a:gd name="connsiteX1" fmla="*/ 568325 w 1663700"/>
                <a:gd name="connsiteY1" fmla="*/ 0 h 2054225"/>
                <a:gd name="connsiteX2" fmla="*/ 1663700 w 1663700"/>
                <a:gd name="connsiteY2" fmla="*/ 517525 h 2054225"/>
                <a:gd name="connsiteX3" fmla="*/ 974725 w 1663700"/>
                <a:gd name="connsiteY3" fmla="*/ 2054225 h 2054225"/>
                <a:gd name="connsiteX4" fmla="*/ 495300 w 1663700"/>
                <a:gd name="connsiteY4" fmla="*/ 1831975 h 2054225"/>
                <a:gd name="connsiteX5" fmla="*/ 590550 w 1663700"/>
                <a:gd name="connsiteY5" fmla="*/ 1631950 h 2054225"/>
                <a:gd name="connsiteX6" fmla="*/ 0 w 1663700"/>
                <a:gd name="connsiteY6" fmla="*/ 1349375 h 205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3700" h="2054225">
                  <a:moveTo>
                    <a:pt x="0" y="1349375"/>
                  </a:moveTo>
                  <a:lnTo>
                    <a:pt x="568325" y="0"/>
                  </a:lnTo>
                  <a:lnTo>
                    <a:pt x="1663700" y="517525"/>
                  </a:lnTo>
                  <a:lnTo>
                    <a:pt x="974725" y="2054225"/>
                  </a:lnTo>
                  <a:lnTo>
                    <a:pt x="495300" y="1831975"/>
                  </a:lnTo>
                  <a:lnTo>
                    <a:pt x="590550" y="1631950"/>
                  </a:lnTo>
                  <a:lnTo>
                    <a:pt x="0" y="1349375"/>
                  </a:ln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 rot="5400000">
              <a:off x="4826939" y="3996187"/>
              <a:ext cx="1416423" cy="430536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 rot="5400000">
              <a:off x="3318326" y="5234081"/>
              <a:ext cx="741250" cy="357167"/>
            </a:xfrm>
            <a:prstGeom prst="rect">
              <a:avLst/>
            </a:prstGeom>
            <a:solidFill>
              <a:srgbClr val="372929"/>
            </a:solidFill>
            <a:ln w="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 rot="5400000">
              <a:off x="4166049" y="5140741"/>
              <a:ext cx="654326" cy="323504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347133" y="3541899"/>
              <a:ext cx="624305" cy="339060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 rot="5400000">
              <a:off x="3583627" y="3535906"/>
              <a:ext cx="372219" cy="225761"/>
            </a:xfrm>
            <a:prstGeom prst="rect">
              <a:avLst/>
            </a:prstGeom>
            <a:ln w="0"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3866856">
              <a:off x="4075363" y="3169272"/>
              <a:ext cx="1554796" cy="2489078"/>
            </a:xfrm>
            <a:custGeom>
              <a:avLst/>
              <a:gdLst>
                <a:gd name="connsiteX0" fmla="*/ 101600 w 660400"/>
                <a:gd name="connsiteY0" fmla="*/ 0 h 1108075"/>
                <a:gd name="connsiteX1" fmla="*/ 0 w 660400"/>
                <a:gd name="connsiteY1" fmla="*/ 225425 h 1108075"/>
                <a:gd name="connsiteX2" fmla="*/ 549275 w 660400"/>
                <a:gd name="connsiteY2" fmla="*/ 495300 h 1108075"/>
                <a:gd name="connsiteX3" fmla="*/ 339725 w 660400"/>
                <a:gd name="connsiteY3" fmla="*/ 952500 h 1108075"/>
                <a:gd name="connsiteX4" fmla="*/ 660400 w 660400"/>
                <a:gd name="connsiteY4" fmla="*/ 1108075 h 110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00" h="1108075">
                  <a:moveTo>
                    <a:pt x="101600" y="0"/>
                  </a:moveTo>
                  <a:lnTo>
                    <a:pt x="0" y="225425"/>
                  </a:lnTo>
                  <a:lnTo>
                    <a:pt x="549275" y="495300"/>
                  </a:lnTo>
                  <a:lnTo>
                    <a:pt x="339725" y="952500"/>
                  </a:lnTo>
                  <a:lnTo>
                    <a:pt x="660400" y="110807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 rot="3866856">
              <a:off x="3723824" y="4611429"/>
              <a:ext cx="201935" cy="413590"/>
            </a:xfrm>
            <a:custGeom>
              <a:avLst/>
              <a:gdLst>
                <a:gd name="connsiteX0" fmla="*/ 79375 w 79375"/>
                <a:gd name="connsiteY0" fmla="*/ 0 h 187325"/>
                <a:gd name="connsiteX1" fmla="*/ 0 w 79375"/>
                <a:gd name="connsiteY1" fmla="*/ 187325 h 18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75" h="187325">
                  <a:moveTo>
                    <a:pt x="79375" y="0"/>
                  </a:moveTo>
                  <a:lnTo>
                    <a:pt x="0" y="18732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илиния 17"/>
            <p:cNvSpPr/>
            <p:nvPr/>
          </p:nvSpPr>
          <p:spPr>
            <a:xfrm rot="3866856">
              <a:off x="3037334" y="3146267"/>
              <a:ext cx="2147481" cy="979986"/>
            </a:xfrm>
            <a:custGeom>
              <a:avLst/>
              <a:gdLst>
                <a:gd name="connsiteX0" fmla="*/ 0 w 663575"/>
                <a:gd name="connsiteY0" fmla="*/ 0 h 320675"/>
                <a:gd name="connsiteX1" fmla="*/ 663575 w 663575"/>
                <a:gd name="connsiteY1" fmla="*/ 320675 h 32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3575" h="320675">
                  <a:moveTo>
                    <a:pt x="0" y="0"/>
                  </a:moveTo>
                  <a:lnTo>
                    <a:pt x="663575" y="320675"/>
                  </a:lnTo>
                </a:path>
              </a:pathLst>
            </a:custGeom>
            <a:ln w="889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олилиния 66"/>
            <p:cNvSpPr/>
            <p:nvPr/>
          </p:nvSpPr>
          <p:spPr>
            <a:xfrm rot="3866856">
              <a:off x="2222266" y="2196673"/>
              <a:ext cx="4315225" cy="5036548"/>
            </a:xfrm>
            <a:custGeom>
              <a:avLst/>
              <a:gdLst>
                <a:gd name="connsiteX0" fmla="*/ 0 w 1663700"/>
                <a:gd name="connsiteY0" fmla="*/ 1349375 h 2054225"/>
                <a:gd name="connsiteX1" fmla="*/ 568325 w 1663700"/>
                <a:gd name="connsiteY1" fmla="*/ 0 h 2054225"/>
                <a:gd name="connsiteX2" fmla="*/ 1663700 w 1663700"/>
                <a:gd name="connsiteY2" fmla="*/ 517525 h 2054225"/>
                <a:gd name="connsiteX3" fmla="*/ 974725 w 1663700"/>
                <a:gd name="connsiteY3" fmla="*/ 2054225 h 2054225"/>
                <a:gd name="connsiteX4" fmla="*/ 495300 w 1663700"/>
                <a:gd name="connsiteY4" fmla="*/ 1831975 h 2054225"/>
                <a:gd name="connsiteX5" fmla="*/ 590550 w 1663700"/>
                <a:gd name="connsiteY5" fmla="*/ 1631950 h 2054225"/>
                <a:gd name="connsiteX6" fmla="*/ 0 w 1663700"/>
                <a:gd name="connsiteY6" fmla="*/ 1349375 h 205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3700" h="2054225">
                  <a:moveTo>
                    <a:pt x="0" y="1349375"/>
                  </a:moveTo>
                  <a:lnTo>
                    <a:pt x="568325" y="0"/>
                  </a:lnTo>
                  <a:lnTo>
                    <a:pt x="1663700" y="517525"/>
                  </a:lnTo>
                  <a:lnTo>
                    <a:pt x="974725" y="2054225"/>
                  </a:lnTo>
                  <a:lnTo>
                    <a:pt x="495300" y="1831975"/>
                  </a:lnTo>
                  <a:lnTo>
                    <a:pt x="590550" y="1631950"/>
                  </a:lnTo>
                  <a:lnTo>
                    <a:pt x="0" y="1349375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 flipV="1">
            <a:off x="5538787" y="3503243"/>
            <a:ext cx="211632" cy="33165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олилиния 68"/>
          <p:cNvSpPr/>
          <p:nvPr/>
        </p:nvSpPr>
        <p:spPr>
          <a:xfrm>
            <a:off x="5191125" y="4810125"/>
            <a:ext cx="695325" cy="238125"/>
          </a:xfrm>
          <a:custGeom>
            <a:avLst/>
            <a:gdLst>
              <a:gd name="connsiteX0" fmla="*/ 0 w 695325"/>
              <a:gd name="connsiteY0" fmla="*/ 0 h 238125"/>
              <a:gd name="connsiteX1" fmla="*/ 9525 w 695325"/>
              <a:gd name="connsiteY1" fmla="*/ 238125 h 238125"/>
              <a:gd name="connsiteX2" fmla="*/ 695325 w 695325"/>
              <a:gd name="connsiteY2" fmla="*/ 23812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5325" h="238125">
                <a:moveTo>
                  <a:pt x="0" y="0"/>
                </a:moveTo>
                <a:lnTo>
                  <a:pt x="9525" y="238125"/>
                </a:lnTo>
                <a:lnTo>
                  <a:pt x="695325" y="238125"/>
                </a:lnTo>
              </a:path>
            </a:pathLst>
          </a:custGeom>
          <a:ln w="857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 flipH="1" flipV="1">
            <a:off x="5319883" y="3503243"/>
            <a:ext cx="218904" cy="33165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5319882" y="4588014"/>
            <a:ext cx="211632" cy="33165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5531514" y="4588013"/>
            <a:ext cx="218904" cy="33165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5531514" y="3834896"/>
            <a:ext cx="7273" cy="75311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16200000" flipV="1">
            <a:off x="4336891" y="3552142"/>
            <a:ext cx="166666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6200000" flipH="1" flipV="1">
            <a:off x="4334027" y="3721672"/>
            <a:ext cx="172393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6200000" flipV="1">
            <a:off x="4815015" y="3724536"/>
            <a:ext cx="166666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rot="16200000" flipH="1" flipV="1">
            <a:off x="4812151" y="3555007"/>
            <a:ext cx="172393" cy="1461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16200000" flipV="1">
            <a:off x="4656422" y="3545456"/>
            <a:ext cx="5728" cy="33194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4495944" y="4975330"/>
            <a:ext cx="159020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4331461" y="4975330"/>
            <a:ext cx="164484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V="1">
            <a:off x="4331460" y="5476447"/>
            <a:ext cx="159020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4490480" y="5476446"/>
            <a:ext cx="164484" cy="15320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V="1">
            <a:off x="4490480" y="5128539"/>
            <a:ext cx="5465" cy="34790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3771908" y="3463076"/>
            <a:ext cx="110709" cy="8706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 flipV="1">
            <a:off x="3657395" y="3463076"/>
            <a:ext cx="114513" cy="8706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V="1">
            <a:off x="3657394" y="3747835"/>
            <a:ext cx="110709" cy="8706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 flipV="1">
            <a:off x="3768103" y="3747835"/>
            <a:ext cx="114513" cy="8706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V="1">
            <a:off x="3768103" y="3550137"/>
            <a:ext cx="3805" cy="19769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3692104" y="5042038"/>
            <a:ext cx="175430" cy="1735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 flipV="1">
            <a:off x="3510646" y="5042038"/>
            <a:ext cx="181458" cy="1735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3510645" y="5609726"/>
            <a:ext cx="175430" cy="1735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 flipV="1">
            <a:off x="3686075" y="5609726"/>
            <a:ext cx="181458" cy="1735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3686075" y="5215601"/>
            <a:ext cx="6029" cy="39412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4654964" y="2636912"/>
            <a:ext cx="4322" cy="757140"/>
          </a:xfrm>
          <a:prstGeom prst="line">
            <a:avLst/>
          </a:prstGeom>
          <a:ln w="825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endCxn id="7" idx="1"/>
          </p:cNvCxnSpPr>
          <p:nvPr/>
        </p:nvCxnSpPr>
        <p:spPr>
          <a:xfrm>
            <a:off x="4111074" y="3394052"/>
            <a:ext cx="1072333" cy="0"/>
          </a:xfrm>
          <a:prstGeom prst="line">
            <a:avLst/>
          </a:prstGeom>
          <a:ln w="825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2360712" y="4919666"/>
            <a:ext cx="1033916" cy="1101622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2936776" y="4077072"/>
            <a:ext cx="636938" cy="5608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ПВ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>
            <a:off x="1280592" y="2545854"/>
            <a:ext cx="6552728" cy="0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1290117" y="2545854"/>
            <a:ext cx="6552728" cy="0"/>
          </a:xfrm>
          <a:prstGeom prst="line">
            <a:avLst/>
          </a:prstGeom>
          <a:ln w="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4825258" y="5215601"/>
            <a:ext cx="1485635" cy="80568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Прямоугольник 128"/>
          <p:cNvSpPr/>
          <p:nvPr/>
        </p:nvSpPr>
        <p:spPr>
          <a:xfrm>
            <a:off x="4279688" y="4002451"/>
            <a:ext cx="736598" cy="707499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8" t="14732" r="12476" b="7887"/>
          <a:stretch/>
        </p:blipFill>
        <p:spPr bwMode="auto">
          <a:xfrm>
            <a:off x="1" y="906010"/>
            <a:ext cx="9906000" cy="595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48744" y="1628800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11905" r="12380" b="7440"/>
          <a:stretch/>
        </p:blipFill>
        <p:spPr bwMode="auto">
          <a:xfrm>
            <a:off x="0" y="906009"/>
            <a:ext cx="9906000" cy="595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8744" y="2060848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</p:spTree>
    <p:extLst>
      <p:ext uri="{BB962C8B-B14F-4D97-AF65-F5344CB8AC3E}">
        <p14:creationId xmlns:p14="http://schemas.microsoft.com/office/powerpoint/2010/main" val="251619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Среднеобразовательная школа № 1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11458" r="12476" b="7887"/>
          <a:stretch/>
        </p:blipFill>
        <p:spPr bwMode="auto">
          <a:xfrm>
            <a:off x="0" y="906010"/>
            <a:ext cx="9905999" cy="595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6036" y="1628800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Среднеобразовательная школа № 1</a:t>
            </a:r>
          </a:p>
        </p:txBody>
      </p:sp>
    </p:spTree>
    <p:extLst>
      <p:ext uri="{BB962C8B-B14F-4D97-AF65-F5344CB8AC3E}">
        <p14:creationId xmlns:p14="http://schemas.microsoft.com/office/powerpoint/2010/main" val="3467000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3472</TotalTime>
  <Words>1068</Words>
  <Application>Microsoft Office PowerPoint</Application>
  <PresentationFormat>Лист A4 (210x297 мм)</PresentationFormat>
  <Paragraphs>378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SAMSUNG</cp:lastModifiedBy>
  <cp:revision>269</cp:revision>
  <dcterms:modified xsi:type="dcterms:W3CDTF">2015-09-30T10:40:52Z</dcterms:modified>
</cp:coreProperties>
</file>